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2667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066801"/>
            <a:ext cx="8305800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CIRCULAR SEAM WELDING MACHINE</a:t>
            </a:r>
            <a:br>
              <a:rPr lang="en-US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en-US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</a:p>
          <a:p>
            <a:pPr algn="ctr"/>
            <a:r>
              <a:rPr lang="en-US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AND</a:t>
            </a:r>
          </a:p>
          <a:p>
            <a:pPr algn="ctr"/>
            <a:r>
              <a:rPr lang="en-US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en-US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en-US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LINEAR SEAM WELDING MACHINE</a:t>
            </a:r>
            <a:endParaRPr lang="en-US" sz="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S.m.d &amp; S.G.W\SMD\CD photos\finished\C-D\circular seam welding mach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4267200" cy="6324600"/>
          </a:xfrm>
          <a:prstGeom prst="rect">
            <a:avLst/>
          </a:prstGeom>
          <a:noFill/>
        </p:spPr>
      </p:pic>
      <p:pic>
        <p:nvPicPr>
          <p:cNvPr id="1027" name="Picture 3" descr="E:\S.m.d &amp; S.G.W\SMD\CD photos\finished\C-D\linear SEEM WELDING cop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04800"/>
            <a:ext cx="426720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04800"/>
            <a:ext cx="93725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CIRCULAR AND LINEAR</a:t>
            </a:r>
          </a:p>
          <a:p>
            <a:pPr algn="ctr"/>
            <a:r>
              <a:rPr lang="en-US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Seam Welding Machine</a:t>
            </a:r>
            <a:endParaRPr lang="en-US" sz="4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1" y="2050349"/>
          <a:ext cx="8382000" cy="1988252"/>
        </p:xfrm>
        <a:graphic>
          <a:graphicData uri="http://schemas.openxmlformats.org/drawingml/2006/table">
            <a:tbl>
              <a:tblPr/>
              <a:tblGrid>
                <a:gridCol w="1066800"/>
                <a:gridCol w="457200"/>
                <a:gridCol w="762000"/>
                <a:gridCol w="533400"/>
                <a:gridCol w="914400"/>
                <a:gridCol w="914400"/>
                <a:gridCol w="838200"/>
                <a:gridCol w="762000"/>
                <a:gridCol w="838200"/>
                <a:gridCol w="685800"/>
                <a:gridCol w="609600"/>
              </a:tblGrid>
              <a:tr h="9144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Specification Model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/v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Nominal power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Duty cycle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Rated frequency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Max short circular currental </a:t>
                      </a:r>
                      <a:endParaRPr lang="en-US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>
                          <a:latin typeface="Calibri"/>
                          <a:ea typeface="Times New Roman"/>
                          <a:cs typeface="Times New Roman"/>
                        </a:rPr>
                        <a:t>t d:400mm</a:t>
                      </a:r>
                      <a:endParaRPr lang="en-US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Electrode wheel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Welding speed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Electrode stroke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Cooling water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Calibri"/>
                          <a:ea typeface="Times New Roman"/>
                          <a:cs typeface="Times New Roman"/>
                        </a:rPr>
                        <a:t>Appx</a:t>
                      </a: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 weight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 SGW </a:t>
                      </a: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Seam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VAC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KVA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HZ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Mm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M / mm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Mm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L / mm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Kg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       75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415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16000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200 / 10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0.8 – 3.0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1500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      100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415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26000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200 / 12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0.8 – 3.0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1800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       150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415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30000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200 / 12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0.8 – 3.0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2100</a:t>
                      </a:r>
                    </a:p>
                  </a:txBody>
                  <a:tcPr marL="56271" marR="56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92</TotalTime>
  <Words>100</Words>
  <Application>Microsoft Office PowerPoint</Application>
  <PresentationFormat>On-screen Show (4:3)</PresentationFormat>
  <Paragraphs>62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Aspect</vt:lpstr>
      <vt:lpstr>         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</dc:title>
  <dc:creator/>
  <cp:lastModifiedBy>uer</cp:lastModifiedBy>
  <cp:revision>19</cp:revision>
  <dcterms:created xsi:type="dcterms:W3CDTF">2006-08-16T00:00:00Z</dcterms:created>
  <dcterms:modified xsi:type="dcterms:W3CDTF">2012-05-10T08:50:08Z</dcterms:modified>
</cp:coreProperties>
</file>